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384" r:id="rId3"/>
    <p:sldId id="385" r:id="rId4"/>
    <p:sldId id="257" r:id="rId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73" autoAdjust="0"/>
    <p:restoredTop sz="97312" autoAdjust="0"/>
  </p:normalViewPr>
  <p:slideViewPr>
    <p:cSldViewPr snapToGrid="0" snapToObjects="1">
      <p:cViewPr>
        <p:scale>
          <a:sx n="70" d="100"/>
          <a:sy n="70" d="100"/>
        </p:scale>
        <p:origin x="-61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28BED-BA2A-4A89-9604-8131B7350E6F}" type="datetimeFigureOut">
              <a:rPr lang="es-EC" smtClean="0"/>
              <a:pPr/>
              <a:t>01/03/2019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D3370-5D60-4BED-877B-897C92C6F03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95258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1738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7980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3081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08940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531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2549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4428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25675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85069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45348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2239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88000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21035" y="2780270"/>
            <a:ext cx="8300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 de Estado para la Producción</a:t>
            </a:r>
            <a:endParaRPr lang="es-ES_tradnl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13028" y="5369442"/>
            <a:ext cx="414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Febrero 2019</a:t>
            </a:r>
            <a:endParaRPr lang="es-ES_trad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559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88"/>
          <p:cNvSpPr/>
          <p:nvPr/>
        </p:nvSpPr>
        <p:spPr>
          <a:xfrm rot="16200000" flipV="1">
            <a:off x="1605992" y="-1388566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6" name="CuadroTexto 89"/>
          <p:cNvSpPr txBox="1"/>
          <p:nvPr/>
        </p:nvSpPr>
        <p:spPr>
          <a:xfrm>
            <a:off x="149458" y="201596"/>
            <a:ext cx="2019001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ANTECEDENTES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gray">
          <a:xfrm>
            <a:off x="1489074" y="4019725"/>
            <a:ext cx="9898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b="1" dirty="0" smtClean="0"/>
              <a:t>Elaborar Política Productiva con un enfoque integral de cadena de valor.</a:t>
            </a:r>
            <a:endParaRPr lang="en-US" sz="2400" b="1" dirty="0"/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gray">
          <a:xfrm>
            <a:off x="149458" y="4967384"/>
            <a:ext cx="1152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dirty="0" smtClean="0"/>
              <a:t>El comité se ha instalado en </a:t>
            </a:r>
            <a:r>
              <a:rPr lang="es-EC" sz="2400" b="1" dirty="0" smtClean="0"/>
              <a:t>10 ocasiones </a:t>
            </a:r>
            <a:r>
              <a:rPr lang="es-EC" sz="2400" dirty="0" smtClean="0"/>
              <a:t>en donde se han mostrado los avances.</a:t>
            </a:r>
            <a:endParaRPr lang="en-US" sz="2400" dirty="0"/>
          </a:p>
        </p:txBody>
      </p:sp>
      <p:sp>
        <p:nvSpPr>
          <p:cNvPr id="40" name="39 Rectángulo"/>
          <p:cNvSpPr/>
          <p:nvPr/>
        </p:nvSpPr>
        <p:spPr>
          <a:xfrm>
            <a:off x="149457" y="785813"/>
            <a:ext cx="112315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 smtClean="0"/>
              <a:t>El 12 de septiembre de 2018 se creó el </a:t>
            </a:r>
            <a:r>
              <a:rPr lang="es-EC" sz="2200" b="1" dirty="0" smtClean="0"/>
              <a:t>Comité de Política de Estado para la Producción,</a:t>
            </a:r>
            <a:r>
              <a:rPr lang="es-EC" sz="2200" dirty="0" smtClean="0"/>
              <a:t> impulsado por el entonces Ministerio de Industrias y Productividad, con la presencia de los principales Directivos de las Cámaras de la Producción y  Gremios del país. </a:t>
            </a:r>
          </a:p>
          <a:p>
            <a:pPr algn="just"/>
            <a:endParaRPr lang="es-EC" sz="2200" dirty="0" smtClean="0"/>
          </a:p>
          <a:p>
            <a:pPr algn="just"/>
            <a:r>
              <a:rPr lang="es-EC" sz="2200" dirty="0" smtClean="0"/>
              <a:t>El Comité es el espacio en donde el </a:t>
            </a:r>
            <a:r>
              <a:rPr lang="es-EC" sz="2200" b="1" dirty="0" smtClean="0"/>
              <a:t>sector privado, mediante diálogo público privado, presenta propuestas de los sectores productivos. </a:t>
            </a:r>
          </a:p>
          <a:p>
            <a:endParaRPr lang="es-EC" sz="2400" dirty="0" smtClean="0"/>
          </a:p>
          <a:p>
            <a:endParaRPr lang="es-EC" sz="2400" dirty="0"/>
          </a:p>
        </p:txBody>
      </p:sp>
      <p:sp>
        <p:nvSpPr>
          <p:cNvPr id="43" name="Redondear rectángulo de esquina del mismo lado 88"/>
          <p:cNvSpPr/>
          <p:nvPr/>
        </p:nvSpPr>
        <p:spPr>
          <a:xfrm rot="16200000" flipV="1">
            <a:off x="1605992" y="1656819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44" name="CuadroTexto 89"/>
          <p:cNvSpPr txBox="1"/>
          <p:nvPr/>
        </p:nvSpPr>
        <p:spPr>
          <a:xfrm>
            <a:off x="149458" y="3246981"/>
            <a:ext cx="1286173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OBJETIVO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45" name="44 Flecha derecha"/>
          <p:cNvSpPr/>
          <p:nvPr/>
        </p:nvSpPr>
        <p:spPr>
          <a:xfrm>
            <a:off x="685799" y="3962573"/>
            <a:ext cx="628650" cy="66503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6424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38222" y="523875"/>
          <a:ext cx="11871808" cy="6149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97518"/>
                <a:gridCol w="3157165"/>
                <a:gridCol w="4049172"/>
                <a:gridCol w="2967953"/>
              </a:tblGrid>
              <a:tr h="44242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PRIORIDAD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REQUERIMIENTO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AVANCES</a:t>
                      </a:r>
                      <a:r>
                        <a:rPr lang="es-EC" baseline="0" dirty="0" smtClean="0"/>
                        <a:t>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IMPACTOS </a:t>
                      </a:r>
                      <a:endParaRPr lang="es-EC" dirty="0"/>
                    </a:p>
                  </a:txBody>
                  <a:tcPr/>
                </a:tc>
              </a:tr>
              <a:tr h="5707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1" dirty="0" smtClean="0"/>
                        <a:t>Diseño de Política  de Estado para la  Producción</a:t>
                      </a:r>
                    </a:p>
                    <a:p>
                      <a:endParaRPr lang="es-EC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Desarrollar una Política de Estado para la Producción para presentar a Presidencia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Font typeface="Arial" pitchFamily="34" charset="0"/>
                        <a:buNone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Reunión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con </a:t>
                      </a:r>
                      <a:r>
                        <a:rPr lang="es-EC" sz="1600" baseline="0" dirty="0" err="1" smtClean="0">
                          <a:solidFill>
                            <a:schemeClr val="tx1"/>
                          </a:solidFill>
                        </a:rPr>
                        <a:t>Joachim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C" sz="1600" baseline="0" dirty="0" err="1" smtClean="0">
                          <a:solidFill>
                            <a:schemeClr val="tx1"/>
                          </a:solidFill>
                        </a:rPr>
                        <a:t>Dreves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(UE)  06.02.2019 (UE) contratación de consultor para elaboración de </a:t>
                      </a:r>
                      <a:r>
                        <a:rPr lang="es-EC" sz="1600" baseline="0" dirty="0" err="1" smtClean="0">
                          <a:solidFill>
                            <a:schemeClr val="tx1"/>
                          </a:solidFill>
                        </a:rPr>
                        <a:t>TDR´s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definitivos. </a:t>
                      </a:r>
                    </a:p>
                    <a:p>
                      <a:pPr lvl="0" algn="l">
                        <a:buFont typeface="Arial" pitchFamily="34" charset="0"/>
                        <a:buNone/>
                      </a:pP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buFont typeface="Arial" pitchFamily="34" charset="0"/>
                        <a:buNone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UE enviará cronograma al MPCEIP (</a:t>
                      </a:r>
                      <a:r>
                        <a:rPr lang="es-EC" sz="1600" dirty="0" err="1" smtClean="0">
                          <a:solidFill>
                            <a:schemeClr val="tx1"/>
                          </a:solidFill>
                        </a:rPr>
                        <a:t>Feb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 2019).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lvl="0" algn="l">
                        <a:buFont typeface="Arial" pitchFamily="34" charset="0"/>
                        <a:buChar char="•"/>
                      </a:pPr>
                      <a:endParaRPr lang="es-EC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buFont typeface="Arial" pitchFamily="34" charset="0"/>
                        <a:buNone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MPCEIP enviará </a:t>
                      </a:r>
                      <a:r>
                        <a:rPr lang="es-EC" sz="1600" dirty="0" err="1" smtClean="0">
                          <a:solidFill>
                            <a:schemeClr val="tx1"/>
                          </a:solidFill>
                        </a:rPr>
                        <a:t>TDR´s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 definitivos a UE el (</a:t>
                      </a:r>
                      <a:r>
                        <a:rPr lang="es-EC" sz="1600" dirty="0" err="1" smtClean="0">
                          <a:solidFill>
                            <a:schemeClr val="tx1"/>
                          </a:solidFill>
                        </a:rPr>
                        <a:t>Feb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 2019).</a:t>
                      </a:r>
                    </a:p>
                    <a:p>
                      <a:pPr lvl="0" algn="l">
                        <a:buFont typeface="Arial" pitchFamily="34" charset="0"/>
                        <a:buChar char="•"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buFont typeface="Arial" pitchFamily="34" charset="0"/>
                        <a:buNone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UE contratará (</a:t>
                      </a:r>
                      <a:r>
                        <a:rPr lang="es-EC" sz="1600" dirty="0" err="1" smtClean="0">
                          <a:solidFill>
                            <a:schemeClr val="tx1"/>
                          </a:solidFill>
                        </a:rPr>
                        <a:t>Feb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 2019)</a:t>
                      </a:r>
                    </a:p>
                    <a:p>
                      <a:pPr lvl="1" algn="l"/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Consultor 1 – Revisión y análisis de documentación fundamental</a:t>
                      </a:r>
                    </a:p>
                    <a:p>
                      <a:pPr lvl="1" algn="l"/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Consultor 2 – Elaboración de la Política Industrial</a:t>
                      </a:r>
                    </a:p>
                    <a:p>
                      <a:pPr lvl="1" algn="l"/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buFont typeface="Arial" pitchFamily="34" charset="0"/>
                        <a:buNone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Equipo consultor diseñara la política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de Estado (</a:t>
                      </a:r>
                      <a:r>
                        <a:rPr lang="es-EC" sz="1600" dirty="0" err="1" smtClean="0">
                          <a:solidFill>
                            <a:schemeClr val="tx1"/>
                          </a:solidFill>
                        </a:rPr>
                        <a:t>Abr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 2019).</a:t>
                      </a:r>
                    </a:p>
                    <a:p>
                      <a:pPr lvl="0" algn="l">
                        <a:buFont typeface="Arial" pitchFamily="34" charset="0"/>
                        <a:buNone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buFont typeface="Arial" pitchFamily="34" charset="0"/>
                        <a:buNone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buFont typeface="Arial" pitchFamily="34" charset="0"/>
                        <a:buNone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buFont typeface="Arial" pitchFamily="34" charset="0"/>
                        <a:buNone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buFont typeface="Arial" pitchFamily="34" charset="0"/>
                        <a:buNone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Incrementar la productividad y competitividad del Sector Productivo a través de  9 políticas transversales, 8 políticas sectoriales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5131556" y="0"/>
            <a:ext cx="6964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s-EC" sz="2800" b="1" dirty="0" smtClean="0">
                <a:solidFill>
                  <a:srgbClr val="767171"/>
                </a:solidFill>
                <a:latin typeface="Calibri" pitchFamily="34" charset="0"/>
              </a:rPr>
              <a:t>Política de Estado para la Producción </a:t>
            </a:r>
            <a:endParaRPr lang="es-EC" sz="2800" b="1" dirty="0">
              <a:solidFill>
                <a:srgbClr val="76717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49800" y="2780270"/>
            <a:ext cx="6803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solidFill>
                  <a:schemeClr val="bg1"/>
                </a:solidFill>
              </a:rPr>
              <a:t>     GRACIAS</a:t>
            </a:r>
            <a:endParaRPr lang="es-ES_tradnl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428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6635</TotalTime>
  <Words>198</Words>
  <Application>Microsoft Office PowerPoint</Application>
  <PresentationFormat>Personalizado</PresentationFormat>
  <Paragraphs>52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cgallardo</cp:lastModifiedBy>
  <cp:revision>485</cp:revision>
  <dcterms:created xsi:type="dcterms:W3CDTF">2018-04-27T14:38:36Z</dcterms:created>
  <dcterms:modified xsi:type="dcterms:W3CDTF">2019-03-01T16:21:38Z</dcterms:modified>
</cp:coreProperties>
</file>