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384" r:id="rId3"/>
    <p:sldId id="385" r:id="rId4"/>
    <p:sldId id="386" r:id="rId5"/>
    <p:sldId id="257" r:id="rId6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218365" y="469283"/>
          <a:ext cx="11750722" cy="62181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0481"/>
                <a:gridCol w="3464218"/>
                <a:gridCol w="6546023"/>
              </a:tblGrid>
              <a:tr h="440405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EJE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REQUERIMIENTO</a:t>
                      </a:r>
                      <a:endParaRPr lang="es-EC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LOGROS</a:t>
                      </a:r>
                      <a:endParaRPr lang="es-EC" sz="1800" dirty="0"/>
                    </a:p>
                  </a:txBody>
                  <a:tcPr/>
                </a:tc>
              </a:tr>
              <a:tr h="201557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Innovación</a:t>
                      </a:r>
                      <a:endParaRPr lang="es-EC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Impulsar la innovación abierta, articulando los sectores público, privado y académico</a:t>
                      </a: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Articulación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efectiva entre sector público, privado y academia para la implementación de proyectos con innovación abierta (caso el </a:t>
                      </a:r>
                      <a:r>
                        <a:rPr lang="es-EC" sz="16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salinerito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8107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Alinear el desarrollo tecnológica e innovación a las oportunidades comerciales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Evaluación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y priorización de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10 empresas  agroindustriales que recibirán AT en el 2019,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a través de KOICA.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8107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Impulsar la articulación de servicios especializados en innovación para empresas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apeo de servicios de innovación para la agroindustria.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8077239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Innovación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7421" y="467833"/>
          <a:ext cx="11778018" cy="6268247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55594"/>
                <a:gridCol w="3407209"/>
                <a:gridCol w="4149603"/>
                <a:gridCol w="2965612"/>
              </a:tblGrid>
              <a:tr h="418677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1022824">
                <a:tc rowSpan="5">
                  <a:txBody>
                    <a:bodyPr/>
                    <a:lstStyle/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Innovación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Impulsar soluciones de innovación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agroindustrial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Validación de la metodología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y herramienta de  innovación abierta en el sector lácteo (El 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Salinerito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Las oficinas zonales se encuentran en proceso de transferencia de metodología para impulsar las soluciones de innovación abiertas a nivel sectorial  en territorio.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Diversificación de oferta productiva; desarrollo de soluciones de innovación en sectores priorizados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0850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Fortalecer la cultura de innovación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Socialización a gremios y Cooperación Internacional  de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soluciones de innovación sectorial.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Fortalecimiento de capacidades a asociaciones en Manabí y Loja</a:t>
                      </a:r>
                    </a:p>
                  </a:txBody>
                  <a:tcPr/>
                </a:tc>
              </a:tr>
              <a:tr h="69348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Adaptar el desarrollo tecnológico e innovación a la mejora productiva 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Articulación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público - privado en el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lanzamiento de Desafíos Innovación Tecnológica.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Programa de asesoramiento y soluciones tecnológicas desde Corea del Sur (TASK).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Desarrollo de capacidades tecnológicas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en 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10 empresas  agroindustriales.</a:t>
                      </a:r>
                    </a:p>
                  </a:txBody>
                  <a:tcPr/>
                </a:tc>
              </a:tr>
              <a:tr h="86794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Impulsar la articulación de servicios especializados en innovación para empresas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Participación del MPCEIP en mesas de trabajo para el diseño de un centro de Innovación y diseño Industrial.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Diseño de proyecto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para inversión público-privada,. Oferta integral de servicios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de innovación para la agroindustria.</a:t>
                      </a:r>
                    </a:p>
                  </a:txBody>
                  <a:tcPr/>
                </a:tc>
              </a:tr>
              <a:tr h="99082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Masificar la herramienta tecnológica 2030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Socialización de la herramienta tecnológica 2030.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Adopción de la herramienta 2030 en la política sectorial.</a:t>
                      </a:r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08999" y="-13648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Innovación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6619</TotalTime>
  <Words>368</Words>
  <Application>Microsoft Office PowerPoint</Application>
  <PresentationFormat>Personalizado</PresentationFormat>
  <Paragraphs>74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481</cp:revision>
  <dcterms:created xsi:type="dcterms:W3CDTF">2018-04-27T14:38:36Z</dcterms:created>
  <dcterms:modified xsi:type="dcterms:W3CDTF">2019-03-01T16:06:23Z</dcterms:modified>
</cp:coreProperties>
</file>